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62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7401-DC32-E347-8B3A-C9F4ED3C3897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B4B04-5443-8841-8E05-9A3A7C8E2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5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4B04-5443-8841-8E05-9A3A7C8E28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4B04-5443-8841-8E05-9A3A7C8E28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elonsoftware.com/articles/CollegeAdvic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596970"/>
          </a:xfrm>
        </p:spPr>
        <p:txBody>
          <a:bodyPr/>
          <a:lstStyle/>
          <a:p>
            <a:r>
              <a:rPr lang="en-US" sz="6600" dirty="0" smtClean="0">
                <a:latin typeface="Times New Roman"/>
                <a:cs typeface="Times New Roman"/>
              </a:rPr>
              <a:t>Advice for Computer Science College Students</a:t>
            </a:r>
            <a:endParaRPr lang="en-US" sz="6600" dirty="0">
              <a:latin typeface="Times New Roman"/>
              <a:cs typeface="Times New Roman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19200"/>
          </a:xfrm>
        </p:spPr>
        <p:txBody>
          <a:bodyPr/>
          <a:lstStyle/>
          <a:p>
            <a:r>
              <a:rPr lang="en-US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by Joel Spolsky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Presented by: Sherrie Dowdy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277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Take programming-intensive courses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8" y="1600200"/>
            <a:ext cx="72957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Computer Science vs. Software Development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What is the difference?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	Computer Science -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deals more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using logic to 		solve complex problems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Software Development -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deals more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actually 		designing, developing, and documenting 		the software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2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Stop worrying about all the jobs going to India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87" y="1600200"/>
            <a:ext cx="7308722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Joel’s reasons to stop worrying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Trying to choose a career based on a current business fad is foolish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Programming is good training for all kinds of interesting jobs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There is still a shortage of really good programmers, in Joel’s words, “really good programmers do have jobs”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You got any better ideas?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243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 matter what you do, get a good summer internship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8" y="1600200"/>
            <a:ext cx="7282803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Reasons to get a summer internship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Programmers who love to program will program any chance they get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Always good to have the additional experience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Recruiters check programmers resumes looking for part-time programming jobs and summer internships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5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Summary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10" y="1600200"/>
            <a:ext cx="733463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To summarize Joel’s career advice: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Know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how to write and communicate well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Know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the basics for a good programming foundation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Know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good business concepts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Keep your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grades up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persevere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even when something maybe boring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you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Get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as much programming experience 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possible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 not worry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about “current” business fads when making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your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life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decisions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Get a summer internship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185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References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8" y="1600200"/>
            <a:ext cx="732168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  <a:hlinkClick r:id="rId2"/>
              </a:rPr>
              <a:t>http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  <a:hlinkClick r:id="rId2"/>
              </a:rPr>
              <a:t>://www.joelonsoftware.com/articles/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  <a:hlinkClick r:id="rId2"/>
              </a:rPr>
              <a:t>CollegeAdvice.html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, Joel on Software, “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Advice for Computer Science College Students”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, Joel Spolsky, Jan. 2005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524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Overview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11" y="2222339"/>
            <a:ext cx="7347598" cy="390382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Joel’s 7 Pieces of Advice for Computer Science College Students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Joel’s reasons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behind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his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advice?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/>
                <a:cs typeface="Times New Roman"/>
              </a:rPr>
              <a:t>Joel’s 7 Pieces of Advice for Computer Science College Students: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069" y="1600200"/>
            <a:ext cx="7308722" cy="4525963"/>
          </a:xfrm>
        </p:spPr>
        <p:txBody>
          <a:bodyPr>
            <a:normAutofit/>
          </a:bodyPr>
          <a:lstStyle/>
          <a:p>
            <a:pPr marL="857250" lvl="1" indent="-457200">
              <a:buFont typeface="+mj-lt"/>
              <a:buAutoNum type="arabicPeriod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Learn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how to write before graduating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Learn C before graduating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Learn microeconomics before graduating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Don’t blow off non-CS classes just because they’re boring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Take programming-intensive courses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Stop worrying about all the jobs going to India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No matter what you do, get a good summer internship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1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Learn how to write before graduating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8" y="1600200"/>
            <a:ext cx="7282803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states that “the programmers with the most power and influence are the ones who can write and speak in English”</a:t>
            </a: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Clearly</a:t>
            </a: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Convincingly</a:t>
            </a: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Comfortably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2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Learn how to write before graduating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152" y="1600200"/>
            <a:ext cx="733463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programmer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that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’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 writes well can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Influence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Comment their code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Write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good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specifications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Write good technical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documentation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Get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the attention of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management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097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Learn how to write before graduating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8" y="1600200"/>
            <a:ext cx="7269845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According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to Joel, “the more you write, the easier it will be, and the easier it is to write, the more you’ll write”.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Joel’s suggestions 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getting writing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experience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Take as many “writing intensive” classes as you can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Look for classes that have daily/weekly writing assignments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Start a journal/web blog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98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Learn C before graduating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068" y="1600200"/>
            <a:ext cx="7321681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Joel’s Reasons to know C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To learn something well you need to first learn the basics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Language closer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to machine language than most programming languages taught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today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Language most working programmers use to communicate </a:t>
            </a:r>
          </a:p>
        </p:txBody>
      </p:sp>
    </p:spTree>
    <p:extLst>
      <p:ext uri="{BB962C8B-B14F-4D97-AF65-F5344CB8AC3E}">
        <p14:creationId xmlns:p14="http://schemas.microsoft.com/office/powerpoint/2010/main" val="209268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Learn microeconomics before graduating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152" y="1600200"/>
            <a:ext cx="734759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Microeconomics teaches you about: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Supply and demand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Competitive advantage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Net Presence Value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Discounting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arginal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utility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Code should not only make sense in code, but it should also make good business sense.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910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/>
                <a:cs typeface="Times New Roman"/>
              </a:rPr>
              <a:t>Don't blow off non-CS classes just because they're boring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87" y="1600200"/>
            <a:ext cx="730872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Why not?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Neglecting non-CS class = possible drop in GPA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Employers screen applications based on GPA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What does the GPA demonstrate to employers?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hat many professors, over a number of classes, over a long period of time have thought about your work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That you will put in the work even if you do not like the job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21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1433</TotalTime>
  <Words>607</Words>
  <Application>Microsoft Macintosh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Advice for Computer Science College Students</vt:lpstr>
      <vt:lpstr>Overview</vt:lpstr>
      <vt:lpstr>Joel’s 7 Pieces of Advice for Computer Science College Students:</vt:lpstr>
      <vt:lpstr>Learn how to write before graduating</vt:lpstr>
      <vt:lpstr>Learn how to write before graduating (cont.)</vt:lpstr>
      <vt:lpstr>Learn how to write before graduating (cont.)</vt:lpstr>
      <vt:lpstr>Learn C before graduating</vt:lpstr>
      <vt:lpstr>Learn microeconomics before graduating</vt:lpstr>
      <vt:lpstr>Don't blow off non-CS classes just because they're boring</vt:lpstr>
      <vt:lpstr>Take programming-intensive courses</vt:lpstr>
      <vt:lpstr>Stop worrying about all the jobs going to India</vt:lpstr>
      <vt:lpstr>No matter what you do, get a good summer internship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Advice for Computer Science College Students</dc:title>
  <dc:creator>Sherrie Dowdy</dc:creator>
  <cp:lastModifiedBy>Sherrie Dowdy</cp:lastModifiedBy>
  <cp:revision>77</cp:revision>
  <dcterms:created xsi:type="dcterms:W3CDTF">2014-11-17T03:27:51Z</dcterms:created>
  <dcterms:modified xsi:type="dcterms:W3CDTF">2014-11-29T22:29:45Z</dcterms:modified>
</cp:coreProperties>
</file>